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78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C517B334-BBF5-4408-AA16-F031F4BD9016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EA2C864B-9C71-4FC6-902A-624A150FC2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C864B-9C71-4FC6-902A-624A150FC2B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3A43F-FC89-4753-8C29-C11D995312B7}" type="datetimeFigureOut">
              <a:rPr lang="en-US" smtClean="0"/>
              <a:t>3/7/2009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D95CC-7CE5-475A-AECC-FC8AA764FB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jandjharwood@hotmail.com" TargetMode="Externa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" descr="j04105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981200"/>
            <a:ext cx="3162300" cy="3743325"/>
          </a:xfrm>
          <a:prstGeom prst="rect">
            <a:avLst/>
          </a:prstGeom>
          <a:noFill/>
        </p:spPr>
      </p:pic>
      <p:pic>
        <p:nvPicPr>
          <p:cNvPr id="2049" name="Picture 2" descr="j041062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743572">
            <a:off x="608551" y="5506054"/>
            <a:ext cx="1086168" cy="891441"/>
          </a:xfrm>
          <a:prstGeom prst="rect">
            <a:avLst/>
          </a:prstGeom>
          <a:noFill/>
        </p:spPr>
      </p:pic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810001" y="5105400"/>
            <a:ext cx="5334000" cy="152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ndalus" pitchFamily="2" charset="-78"/>
              <a:ea typeface="Calibri" pitchFamily="34" charset="0"/>
              <a:cs typeface="Andalus" pitchFamily="2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ndalus" pitchFamily="2" charset="-78"/>
                <a:ea typeface="Calibri" pitchFamily="34" charset="0"/>
                <a:cs typeface="Andalus" pitchFamily="2" charset="-78"/>
              </a:rPr>
              <a:t>BYOB:  BRING YOUR FAVORITE IRISH BREW AND A LITTLE EXTRA TO SHARE!!!!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ndalus" pitchFamily="2" charset="-78"/>
                <a:ea typeface="Calibri" pitchFamily="34" charset="0"/>
                <a:cs typeface="Andalus" pitchFamily="2" charset="-78"/>
              </a:rPr>
              <a:t>NON-MEMBERS ARE ASKED TO DONATE $5 FOR THEIR MEAL.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ndalus" pitchFamily="2" charset="-78"/>
                <a:ea typeface="Calibri" pitchFamily="34" charset="0"/>
                <a:cs typeface="Andalus" pitchFamily="2" charset="-78"/>
              </a:rPr>
              <a:t>RSVP: Jackie @ 801-971-7043 or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dalus" pitchFamily="2" charset="-78"/>
                <a:ea typeface="Calibri" pitchFamily="34" charset="0"/>
                <a:cs typeface="Andalus" pitchFamily="2" charset="-78"/>
                <a:hlinkClick r:id="rId5"/>
              </a:rPr>
              <a:t>jandjharwood@hotmail.com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ndalus" pitchFamily="2" charset="-78"/>
                <a:ea typeface="Calibri" pitchFamily="34" charset="0"/>
                <a:cs typeface="Andalus" pitchFamily="2" charset="-78"/>
              </a:rPr>
              <a:t>by March 7</a:t>
            </a:r>
            <a:r>
              <a:rPr kumimoji="0" lang="en-US" sz="14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Andalus" pitchFamily="2" charset="-78"/>
                <a:ea typeface="Calibri" pitchFamily="34" charset="0"/>
                <a:cs typeface="Andalus" pitchFamily="2" charset="-78"/>
              </a:rPr>
              <a:t>th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ndalus" pitchFamily="2" charset="-78"/>
                <a:ea typeface="Calibri" pitchFamily="34" charset="0"/>
                <a:cs typeface="Andalus" pitchFamily="2" charset="-78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343400" y="2209800"/>
            <a:ext cx="4430712" cy="2819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Jokerman" pitchFamily="82" charset="0"/>
                <a:ea typeface="Calibri" pitchFamily="34" charset="0"/>
                <a:cs typeface="Times New Roman" pitchFamily="18" charset="0"/>
              </a:rPr>
              <a:t>Come join the fun as the Great Salt Lake Yacht Club celebrates St. Patrick’ s Day.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Jokerman" pitchFamily="82" charset="0"/>
                <a:ea typeface="Calibri" pitchFamily="34" charset="0"/>
                <a:cs typeface="Times New Roman" pitchFamily="18" charset="0"/>
              </a:rPr>
              <a:t>The Yacht Club will provide a traditional Irish dinner and soft drinks: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Jokerman" pitchFamily="82" charset="0"/>
                <a:ea typeface="Calibri" pitchFamily="34" charset="0"/>
                <a:cs typeface="Times New Roman" pitchFamily="18" charset="0"/>
              </a:rPr>
              <a:t>Gather at the marina pavilion at 4:30PM to socialize, food will be served beginning at 5PM.  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371600" y="228601"/>
            <a:ext cx="6629400" cy="1723549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sng" strike="noStrike" cap="none" normalizeH="0" baseline="0" dirty="0" smtClean="0">
                <a:ln>
                  <a:noFill/>
                </a:ln>
                <a:solidFill>
                  <a:srgbClr val="59D703"/>
                </a:solidFill>
                <a:effectLst/>
                <a:latin typeface="Jokerman" pitchFamily="82" charset="0"/>
                <a:ea typeface="Calibri" pitchFamily="34" charset="0"/>
                <a:cs typeface="Times New Roman" pitchFamily="18" charset="0"/>
              </a:rPr>
              <a:t>ST. PATRICKS DAY PARTY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GREAT SALT LAKE YACHT CLUB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SATURDAY, MARCH 14. 2009 – 4:30 PM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465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5114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																                                                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70183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107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 Harwood</dc:creator>
  <cp:lastModifiedBy>Jerry Harwood</cp:lastModifiedBy>
  <cp:revision>1</cp:revision>
  <dcterms:created xsi:type="dcterms:W3CDTF">2009-03-07T20:26:00Z</dcterms:created>
  <dcterms:modified xsi:type="dcterms:W3CDTF">2009-03-07T20:35:25Z</dcterms:modified>
</cp:coreProperties>
</file>